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421" r:id="rId28"/>
    <p:sldId id="392" r:id="rId29"/>
    <p:sldId id="394" r:id="rId30"/>
    <p:sldId id="409" r:id="rId31"/>
    <p:sldId id="362" r:id="rId32"/>
    <p:sldId id="369" r:id="rId33"/>
    <p:sldId id="422" r:id="rId34"/>
    <p:sldId id="368" r:id="rId35"/>
    <p:sldId id="363" r:id="rId36"/>
    <p:sldId id="371" r:id="rId37"/>
    <p:sldId id="365" r:id="rId38"/>
    <p:sldId id="374" r:id="rId39"/>
    <p:sldId id="376" r:id="rId40"/>
    <p:sldId id="373" r:id="rId41"/>
    <p:sldId id="366" r:id="rId42"/>
    <p:sldId id="375" r:id="rId43"/>
    <p:sldId id="314" r:id="rId44"/>
    <p:sldId id="377" r:id="rId45"/>
    <p:sldId id="309" r:id="rId46"/>
    <p:sldId id="378" r:id="rId47"/>
    <p:sldId id="311" r:id="rId48"/>
    <p:sldId id="379" r:id="rId49"/>
    <p:sldId id="312" r:id="rId50"/>
    <p:sldId id="380" r:id="rId51"/>
    <p:sldId id="313" r:id="rId52"/>
    <p:sldId id="381" r:id="rId53"/>
    <p:sldId id="384" r:id="rId54"/>
    <p:sldId id="385" r:id="rId55"/>
    <p:sldId id="386" r:id="rId56"/>
    <p:sldId id="387" r:id="rId57"/>
    <p:sldId id="388" r:id="rId58"/>
    <p:sldId id="331" r:id="rId59"/>
    <p:sldId id="408" r:id="rId60"/>
    <p:sldId id="389" r:id="rId61"/>
    <p:sldId id="391" r:id="rId62"/>
    <p:sldId id="413" r:id="rId63"/>
    <p:sldId id="411" r:id="rId64"/>
    <p:sldId id="410" r:id="rId65"/>
    <p:sldId id="412" r:id="rId66"/>
    <p:sldId id="414" r:id="rId67"/>
    <p:sldId id="415" r:id="rId68"/>
    <p:sldId id="416" r:id="rId69"/>
    <p:sldId id="418" r:id="rId70"/>
    <p:sldId id="417" r:id="rId71"/>
    <p:sldId id="419" r:id="rId72"/>
    <p:sldId id="382" r:id="rId73"/>
    <p:sldId id="420" r:id="rId74"/>
    <p:sldId id="347" r:id="rId75"/>
    <p:sldId id="348" r:id="rId76"/>
    <p:sldId id="343" r:id="rId77"/>
    <p:sldId id="344" r:id="rId78"/>
    <p:sldId id="346" r:id="rId79"/>
    <p:sldId id="281" r:id="rId80"/>
    <p:sldId id="273"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25"/>
    <p:restoredTop sz="94586"/>
  </p:normalViewPr>
  <p:slideViewPr>
    <p:cSldViewPr snapToGrid="0" snapToObjects="1">
      <p:cViewPr>
        <p:scale>
          <a:sx n="89" d="100"/>
          <a:sy n="89"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45</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113604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905496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a:t>
            </a:r>
            <a:r>
              <a:rPr lang="en-US" altLang="x-none" dirty="0" smtClean="0">
                <a:solidFill>
                  <a:srgbClr val="FFFF00"/>
                </a:solidFill>
              </a:rPr>
              <a:t>OK</a:t>
            </a:r>
          </a:p>
          <a:p>
            <a:r>
              <a:rPr lang="en-US" altLang="x-none" dirty="0"/>
              <a:t>https://</a:t>
            </a:r>
            <a:r>
              <a:rPr lang="en-US" altLang="x-none" dirty="0" smtClean="0"/>
              <a:t>samples.dj4e.com/getpost/failform </a:t>
            </a:r>
            <a:r>
              <a:rPr lang="en-US" altLang="x-none" dirty="0" smtClean="0">
                <a:solidFill>
                  <a:srgbClr val="FFFF00"/>
                </a:solidFill>
              </a:rPr>
              <a:t>- 403 Forbidden</a:t>
            </a:r>
          </a:p>
          <a:p>
            <a:pPr lvl="1"/>
            <a:r>
              <a:rPr lang="en-US" altLang="x-none" dirty="0" smtClean="0"/>
              <a:t>Post data without CSRF Token</a:t>
            </a:r>
            <a:endParaRPr lang="en-US" altLang="x-none" dirty="0"/>
          </a:p>
          <a:p>
            <a:r>
              <a:rPr lang="en-US" altLang="x-none" dirty="0"/>
              <a:t>http://www.wa4e.com/</a:t>
            </a:r>
            <a:r>
              <a:rPr lang="en-US" altLang="x-none" dirty="0" err="1"/>
              <a:t>nowhere.htm</a:t>
            </a:r>
            <a:r>
              <a:rPr lang="en-US" altLang="x-none" dirty="0"/>
              <a:t> - </a:t>
            </a:r>
            <a:r>
              <a:rPr lang="en-US" altLang="x-none" dirty="0">
                <a:solidFill>
                  <a:srgbClr val="FFFF00"/>
                </a:solidFill>
              </a:rPr>
              <a:t>404 Not Found</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500063"/>
            <a:ext cx="2181995" cy="5594499"/>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486044"/>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632532"/>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070040"/>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478972"/>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869664"/>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195981" y="1180736"/>
            <a:ext cx="1612108" cy="369332"/>
          </a:xfrm>
          <a:prstGeom prst="rect">
            <a:avLst/>
          </a:prstGeom>
          <a:noFill/>
        </p:spPr>
        <p:txBody>
          <a:bodyPr wrap="none" rtlCol="0">
            <a:spAutoFit/>
          </a:bodyPr>
          <a:lstStyle/>
          <a:p>
            <a:pPr algn="ctr"/>
            <a:r>
              <a:rPr lang="en-US" dirty="0" smtClean="0"/>
              <a:t>Error  </a:t>
            </a:r>
            <a:r>
              <a:rPr lang="en-US" dirty="0" smtClean="0"/>
              <a:t>404 Page</a:t>
            </a:r>
            <a:endParaRPr lang="en-US" dirty="0"/>
          </a:p>
        </p:txBody>
      </p:sp>
      <p:sp>
        <p:nvSpPr>
          <p:cNvPr id="15" name="TextBox 14"/>
          <p:cNvSpPr txBox="1"/>
          <p:nvPr/>
        </p:nvSpPr>
        <p:spPr>
          <a:xfrm>
            <a:off x="6252573" y="2972346"/>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57993"/>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94518"/>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211694"/>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620193"/>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5057204"/>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725230"/>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175850"/>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357002"/>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670710"/>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808090" y="1360516"/>
            <a:ext cx="177765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054330"/>
            <a:ext cx="1798238" cy="189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688874"/>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1817198"/>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1956820"/>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239774"/>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424440"/>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63638"/>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541667"/>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63851"/>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90650"/>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448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808137"/>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426536"/>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804819"/>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542659"/>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20" idx="1"/>
          </p:cNvCxnSpPr>
          <p:nvPr/>
        </p:nvCxnSpPr>
        <p:spPr>
          <a:xfrm rot="10800000" flipH="1" flipV="1">
            <a:off x="2806513" y="4819146"/>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241870"/>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842865"/>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96360"/>
            <a:ext cx="3778" cy="1214842"/>
          </a:xfrm>
          <a:prstGeom prst="curvedConnector3">
            <a:avLst>
              <a:gd name="adj1" fmla="val -605082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831553"/>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
        <p:nvSpPr>
          <p:cNvPr id="43" name="TextBox 42"/>
          <p:cNvSpPr txBox="1"/>
          <p:nvPr/>
        </p:nvSpPr>
        <p:spPr>
          <a:xfrm>
            <a:off x="6339217" y="3695046"/>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45" name="TextBox 44"/>
          <p:cNvSpPr txBox="1"/>
          <p:nvPr/>
        </p:nvSpPr>
        <p:spPr>
          <a:xfrm>
            <a:off x="3174472" y="3948433"/>
            <a:ext cx="1612108" cy="369332"/>
          </a:xfrm>
          <a:prstGeom prst="rect">
            <a:avLst/>
          </a:prstGeom>
          <a:noFill/>
        </p:spPr>
        <p:txBody>
          <a:bodyPr wrap="none" rtlCol="0">
            <a:spAutoFit/>
          </a:bodyPr>
          <a:lstStyle/>
          <a:p>
            <a:pPr algn="ctr"/>
            <a:r>
              <a:rPr lang="en-US" dirty="0" smtClean="0"/>
              <a:t>Error  </a:t>
            </a:r>
            <a:r>
              <a:rPr lang="en-US" dirty="0" smtClean="0"/>
              <a:t>404 Page</a:t>
            </a:r>
            <a:endParaRPr lang="en-US" dirty="0"/>
          </a:p>
        </p:txBody>
      </p:sp>
      <p:sp>
        <p:nvSpPr>
          <p:cNvPr id="47" name="TextBox 46"/>
          <p:cNvSpPr txBox="1"/>
          <p:nvPr/>
        </p:nvSpPr>
        <p:spPr>
          <a:xfrm>
            <a:off x="6564231" y="3943547"/>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cxnSp>
        <p:nvCxnSpPr>
          <p:cNvPr id="48" name="Elbow Connector 47"/>
          <p:cNvCxnSpPr>
            <a:stCxn id="47" idx="1"/>
            <a:endCxn id="45" idx="3"/>
          </p:cNvCxnSpPr>
          <p:nvPr/>
        </p:nvCxnSpPr>
        <p:spPr>
          <a:xfrm rot="10800000" flipV="1">
            <a:off x="4786581" y="4128213"/>
            <a:ext cx="177765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2"/>
            <a:endCxn id="43" idx="3"/>
          </p:cNvCxnSpPr>
          <p:nvPr/>
        </p:nvCxnSpPr>
        <p:spPr>
          <a:xfrm flipH="1">
            <a:off x="7464845" y="2948033"/>
            <a:ext cx="1863366" cy="931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222430" y="1395052"/>
            <a:ext cx="1559209" cy="369332"/>
          </a:xfrm>
          <a:prstGeom prst="rect">
            <a:avLst/>
          </a:prstGeom>
          <a:noFill/>
        </p:spPr>
        <p:txBody>
          <a:bodyPr wrap="none" rtlCol="0">
            <a:spAutoFit/>
          </a:bodyPr>
          <a:lstStyle/>
          <a:p>
            <a:pPr algn="ctr"/>
            <a:r>
              <a:rPr lang="en-US" dirty="0" smtClean="0"/>
              <a:t>Error </a:t>
            </a:r>
            <a:r>
              <a:rPr lang="en-US" dirty="0" smtClean="0"/>
              <a:t>404 </a:t>
            </a:r>
            <a:r>
              <a:rPr lang="en-US" dirty="0" smtClean="0"/>
              <a:t>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222433" y="3572309"/>
            <a:ext cx="1559209" cy="369332"/>
          </a:xfrm>
          <a:prstGeom prst="rect">
            <a:avLst/>
          </a:prstGeom>
          <a:noFill/>
        </p:spPr>
        <p:txBody>
          <a:bodyPr wrap="none" rtlCol="0">
            <a:spAutoFit/>
          </a:bodyPr>
          <a:lstStyle/>
          <a:p>
            <a:pPr algn="ctr"/>
            <a:r>
              <a:rPr lang="en-US" dirty="0" smtClean="0"/>
              <a:t>Error </a:t>
            </a:r>
            <a:r>
              <a:rPr lang="en-US" dirty="0" smtClean="0"/>
              <a:t>404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781640" y="1574832"/>
            <a:ext cx="180410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781642" y="3755983"/>
            <a:ext cx="180409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2963</TotalTime>
  <Words>4655</Words>
  <Application>Microsoft Macintosh PowerPoint</Application>
  <PresentationFormat>Widescreen</PresentationFormat>
  <Paragraphs>852</Paragraphs>
  <Slides>81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PowerPoint Presentation</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197</cp:revision>
  <dcterms:created xsi:type="dcterms:W3CDTF">2019-01-19T02:12:54Z</dcterms:created>
  <dcterms:modified xsi:type="dcterms:W3CDTF">2019-11-01T16:06:36Z</dcterms:modified>
</cp:coreProperties>
</file>